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502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001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013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728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886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84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8455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264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2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909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979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30D18-5A0C-4B18-9EFF-6D3B14CB0E70}" type="datetimeFigureOut">
              <a:rPr lang="ru-RU" smtClean="0"/>
              <a:t>13.11.2020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F2DC4-D888-4934-8245-97420F0839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558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87267" y="2558057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Исконно русские слова и заимствования</a:t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Новые и устаревшие слова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18900" y="902295"/>
            <a:ext cx="9144000" cy="1655762"/>
          </a:xfrm>
        </p:spPr>
        <p:txBody>
          <a:bodyPr/>
          <a:lstStyle/>
          <a:p>
            <a:r>
              <a:rPr lang="ru-RU" i="1" dirty="0" smtClean="0"/>
              <a:t>Тринадцатое ноября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534864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50732" y="504202"/>
            <a:ext cx="6093552" cy="53987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41735" y="1880075"/>
            <a:ext cx="44010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Слова, вошедшие в русский язык из других языков, называются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заимствованиями</a:t>
            </a:r>
            <a:r>
              <a:rPr lang="ru-RU" dirty="0" smtClean="0"/>
              <a:t>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О происхождении исконно русских и заимствованных слов можно узнать в этимологическом словаре и в толковом словаре. Также существует специальный словарь иностранных слов.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2810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85316" y="1862982"/>
            <a:ext cx="99900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165</a:t>
            </a:r>
            <a:r>
              <a:rPr lang="ru-RU" dirty="0" smtClean="0"/>
              <a:t>. </a:t>
            </a:r>
            <a:r>
              <a:rPr lang="ru-RU" b="1" dirty="0" smtClean="0"/>
              <a:t>Замените исконно русскими словами заимствования. Составьте с 2-3 заимствованными словами словосочетания, обозначив в них главное слово. </a:t>
            </a:r>
          </a:p>
          <a:p>
            <a:pPr marL="1793875"/>
            <a:endParaRPr lang="ru-RU" dirty="0" smtClean="0"/>
          </a:p>
          <a:p>
            <a:pPr marL="1793875"/>
            <a:r>
              <a:rPr lang="ru-RU" dirty="0" smtClean="0"/>
              <a:t>презентация		 	деструктивный</a:t>
            </a:r>
          </a:p>
          <a:p>
            <a:pPr marL="1793875"/>
            <a:r>
              <a:rPr lang="ru-RU" dirty="0" smtClean="0"/>
              <a:t>консенсус			интегрировать</a:t>
            </a:r>
          </a:p>
          <a:p>
            <a:pPr marL="1793875"/>
            <a:r>
              <a:rPr lang="ru-RU" dirty="0" smtClean="0"/>
              <a:t>коммуникабельный		имидж</a:t>
            </a:r>
          </a:p>
          <a:p>
            <a:pPr marL="1793875"/>
            <a:r>
              <a:rPr lang="ru-RU" dirty="0" smtClean="0"/>
              <a:t>позитивный			санкционировать</a:t>
            </a:r>
            <a:endParaRPr lang="ru-RU" dirty="0"/>
          </a:p>
          <a:p>
            <a:endParaRPr lang="ru-RU" b="1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справок:</a:t>
            </a:r>
            <a:r>
              <a:rPr lang="ru-RU" dirty="0" smtClean="0"/>
              <a:t> </a:t>
            </a:r>
            <a:r>
              <a:rPr lang="ru-RU" i="1" dirty="0" smtClean="0"/>
              <a:t>представление, положительный, объединять, облик, общительный, согласие, признавать законным, разрушительный</a:t>
            </a:r>
            <a:r>
              <a:rPr lang="ru-RU" dirty="0" smtClean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37891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480665" y="591416"/>
            <a:ext cx="37621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Новые слова, возникающие в языке, называются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неологизмами</a:t>
            </a:r>
            <a:r>
              <a:rPr lang="ru-RU" dirty="0" smtClean="0"/>
              <a:t>. </a:t>
            </a:r>
          </a:p>
          <a:p>
            <a:endParaRPr lang="ru-RU" dirty="0"/>
          </a:p>
          <a:p>
            <a:r>
              <a:rPr lang="ru-RU" dirty="0" smtClean="0"/>
              <a:t>Слова, вышедшие из активного повседневного употребления, называются </a:t>
            </a:r>
            <a:r>
              <a:rPr lang="ru-RU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устаревшими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687" y="2901417"/>
            <a:ext cx="5465942" cy="286947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579" y="591416"/>
            <a:ext cx="6032862" cy="159809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830" y="3284592"/>
            <a:ext cx="5385761" cy="227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62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048" y="606606"/>
            <a:ext cx="996315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8181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5" y="342900"/>
            <a:ext cx="996315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8179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87</Words>
  <Application>Microsoft Office PowerPoint</Application>
  <PresentationFormat>Широкоэкранный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Исконно русские слова и заимствования Новые и устаревшие слова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Исконно русские слова и заимствования Новые и устаревшие слова</dc:title>
  <dc:creator>Админ</dc:creator>
  <cp:lastModifiedBy>Админ</cp:lastModifiedBy>
  <cp:revision>4</cp:revision>
  <dcterms:created xsi:type="dcterms:W3CDTF">2020-11-13T02:01:08Z</dcterms:created>
  <dcterms:modified xsi:type="dcterms:W3CDTF">2020-11-13T02:26:09Z</dcterms:modified>
</cp:coreProperties>
</file>