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5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1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5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9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6568-5C20-4B52-A197-5F7AF7BEF99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56D6-AB0C-45CA-AB35-20B09A7EE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908" y="2190587"/>
            <a:ext cx="9144000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Фразеология. Источники фразеологизмов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717" y="1098120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Шестнадцатое ноября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5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400175"/>
            <a:ext cx="100012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204" y="101281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раздел лингвистики, в котором изучаются устойчивые словосочетания, цельные по своему значению.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295932"/>
          </a:xfrm>
        </p:spPr>
        <p:txBody>
          <a:bodyPr/>
          <a:lstStyle/>
          <a:p>
            <a:r>
              <a:rPr lang="ru-RU" dirty="0" smtClean="0"/>
              <a:t>Вася на уроке географии работал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r>
              <a:rPr lang="ru-RU" dirty="0" smtClean="0"/>
              <a:t>. Он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бездельничал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Вася на уроке географии работал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спустя рукава</a:t>
            </a:r>
            <a:r>
              <a:rPr lang="ru-RU" dirty="0" smtClean="0"/>
              <a:t>. Он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 баклуши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4060999"/>
            <a:ext cx="9773194" cy="11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98" y="1079862"/>
            <a:ext cx="10003278" cy="40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36" y="1194843"/>
            <a:ext cx="97250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3" y="658404"/>
            <a:ext cx="9886134" cy="5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204" y="619703"/>
            <a:ext cx="10515600" cy="132556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фразеологизмов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01" y="1684590"/>
            <a:ext cx="90868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5" y="521294"/>
            <a:ext cx="8784248" cy="55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5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теорию</a:t>
            </a:r>
          </a:p>
          <a:p>
            <a:r>
              <a:rPr lang="ru-RU" dirty="0" smtClean="0"/>
              <a:t>Выполнить упражнения 180 и 183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347787"/>
            <a:ext cx="100012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56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Фразеология. Источники фразеологизмов</vt:lpstr>
      <vt:lpstr>Фразеология – это раздел лингвистики, в котором изучаются устойчивые словосочетания, цельные по своему значению.</vt:lpstr>
      <vt:lpstr>Презентация PowerPoint</vt:lpstr>
      <vt:lpstr>Презентация PowerPoint</vt:lpstr>
      <vt:lpstr>Презентация PowerPoint</vt:lpstr>
      <vt:lpstr>Источники фразеологизмов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Фразеология. Источники фразеологизмов</dc:title>
  <dc:creator>Админ</dc:creator>
  <cp:lastModifiedBy>Админ</cp:lastModifiedBy>
  <cp:revision>4</cp:revision>
  <dcterms:created xsi:type="dcterms:W3CDTF">2020-11-16T03:51:50Z</dcterms:created>
  <dcterms:modified xsi:type="dcterms:W3CDTF">2020-11-16T04:14:51Z</dcterms:modified>
</cp:coreProperties>
</file>