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5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1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5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9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6568-5C20-4B52-A197-5F7AF7BEF99B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908" y="21905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Словари. Повторение изученного в разделе «Лексика и ф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разеология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717" y="1098120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Семнадцатое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52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2" y="460786"/>
            <a:ext cx="10106625" cy="49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54" y="12142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ВОПРОСЫ И ЗАДАНИЯ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650" y="1190609"/>
            <a:ext cx="10515600" cy="45094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слова называются диалектизмами, а какие – профессионализмами?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слова называются заимствованными?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объяснить, что некоторые слова выходят из употребления, а другие появляются в языке?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Чем архаизмы отличаются от историзмов?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называется раздел науки о языке, в котором изучаются фразеологизмы?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фразеологизм?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2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58" y="273189"/>
            <a:ext cx="6501789" cy="5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Ответить на вопросы, представленные на слайде самостоятельно (устно)</a:t>
            </a:r>
          </a:p>
          <a:p>
            <a:r>
              <a:rPr lang="ru-RU" dirty="0" smtClean="0"/>
              <a:t>Выполнить упражнения 198, 199 (письменно)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9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37" y="332218"/>
            <a:ext cx="9972675" cy="3467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37" y="3619857"/>
            <a:ext cx="1005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92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Словари. Повторение изученного в разделе «Лексика и ф разеология»</vt:lpstr>
      <vt:lpstr>Презентация PowerPoint</vt:lpstr>
      <vt:lpstr>КОНТРОЛЬНЫЕ ВОПРОСЫ И ЗАДАНИЯ</vt:lpstr>
      <vt:lpstr>Презентация PowerPoint</vt:lpstr>
      <vt:lpstr>Домашнее задание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Фразеология. Источники фразеологизмов</dc:title>
  <dc:creator>Админ</dc:creator>
  <cp:lastModifiedBy>Админ</cp:lastModifiedBy>
  <cp:revision>7</cp:revision>
  <dcterms:created xsi:type="dcterms:W3CDTF">2020-11-16T03:51:50Z</dcterms:created>
  <dcterms:modified xsi:type="dcterms:W3CDTF">2020-11-17T02:19:04Z</dcterms:modified>
</cp:coreProperties>
</file>