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4779F-38B7-4404-848E-0106C7CC9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69D5D6-6C50-4B79-AE6A-821F77E72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97EF8E-6BCA-434F-8CB4-D7B2C7CB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954989-DE9C-479D-BD54-FE84C05A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99336F-8085-41F9-BA69-F2F595B3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7AAE8-AC66-4591-B3FE-60D8B0470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3288DD-BF78-4B4D-80E3-B6B707648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527D63-1740-4503-A37F-83C7975B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6622D1-11B4-4296-9CEC-A6A75BCC5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E99AE9-534B-4FB9-82B3-EB463FBD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16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AF3DCF-3189-43E4-9334-8C99C99EC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457897-D4C7-4E00-9861-437F1A6AA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7A8A35-1585-48FD-A373-2F8DA2FA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772E94-1989-4C10-957C-3D6DCE71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F3DA2A-B202-486C-8F9E-1B87987C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6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9A357-EB7C-41A1-B777-E96775BC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ABE7A0-C264-4997-9467-E4D1441BF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B36C90-BAD5-4A0A-9CA2-382C733B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311272-341B-43C6-88B7-D457D573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287682-A1BD-43F2-A0BC-9CA83681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1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D4557-B1A1-4F0C-B066-54DB6956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5CE1BB-5C6E-43BF-A514-F97FB3B5F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825F1C-DEBE-49C5-8E7E-20B5C131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1DAC71-2D6D-4CA3-8FB9-84E7D65CD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67A29D-EEE0-43C5-A0F4-A9A6764C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5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92B98-53F2-4D94-BFEB-5F2AA1FD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255CF-F0F7-46A7-91AA-6AC61AA2C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B70B18-7F00-4CC2-86B5-14F7A9096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F14F7C-8DD9-4855-A68D-119684CC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FC4FFE-FB7A-40D1-B9A0-E4051DF0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9D2E4B-58FA-4B5A-B1A0-6855DA85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2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F1068-BF6C-4192-AF13-02C60F2F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89233A-0F16-40E7-8505-4ACB517BB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17F436-EFA7-43EE-9F99-F2B2DADED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09959B-7364-41A3-BE5D-5DD888603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201CA7-9DA7-4959-8ADA-9522204F9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81578D-FAFE-4583-91E4-4925CAC3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A2A147-7512-46A0-88EC-6387A780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78AB7D0-A7BF-4FC2-8287-2CF87E2D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1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2D74E-9653-47B9-8F11-1C9A67DE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C65AAC-F7D2-4321-A0C5-EE25C9EC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2B3C91-9B9A-404C-84ED-F49F4156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928A96-1579-4B1F-A028-1BCAFB8E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4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3CA09D-E442-4B3A-BA23-F9C2236D0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5BDFEDF-8BEC-47E4-A6F8-EB9FD5CF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138394-09D2-4D86-86B9-7317D4E55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66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8F6E1-46E8-4427-A884-7971EC761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85EAB6-C0A1-404D-91F0-8BFEA4B95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152AEC-2D7B-4E31-980D-7FA87046F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1F8E2B-72C1-48DC-9AE0-AFCC4D64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E03D55-ED34-4CAE-90AA-CA3B2201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CF747C-A212-4EAF-94C9-7F3B30E6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6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3245E-8AAD-45F0-A1D1-3969A648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E7F3F0-8785-477F-B0FB-14528B8D1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29FDC1-8DB6-4C3B-B362-004E2ED88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68A6CD-7681-4AFC-8787-839761CA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60BFEF-F862-4078-9012-99D8A5D0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FA75F8-BC33-4299-90B5-DAA51BAE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30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378A7-BD0A-4EF6-91EB-71445757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674AFA-9741-4971-AFF8-D7B0698B2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83EFBC-4E5F-4862-8B80-4CD0E533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565DA-48C7-4E17-BC5C-B4A8652BAC12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5FBA3-3375-4C8C-B8D7-A12A9F676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5969D7-2DC4-4FD9-9D5F-66B7E0D1C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D1527-A21A-46FF-B0A9-C49E27422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iblinov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9" y="-235527"/>
            <a:ext cx="12153421" cy="741218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910" y="560964"/>
            <a:ext cx="9005454" cy="893763"/>
          </a:xfrm>
        </p:spPr>
        <p:txBody>
          <a:bodyPr>
            <a:normAutofit/>
          </a:bodyPr>
          <a:lstStyle/>
          <a:p>
            <a:r>
              <a:rPr lang="ru-RU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по четвергам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1773238"/>
            <a:ext cx="9144000" cy="1655762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февраля 2020 года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9DFAB5C-AFE5-4B44-9AE5-6D0AB9C9C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3" y="4775092"/>
            <a:ext cx="3146689" cy="177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24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9" y="-235527"/>
            <a:ext cx="12153421" cy="7412182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79" y="4620346"/>
            <a:ext cx="9144000" cy="1655762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Андрей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Геласимов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НЕЖЕЛАТЕЛЬНОЕ КОШАЧЬЕ ЛИЦО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роману «Роза ветров»)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8B3BB05-F6D6-463E-9A0F-2974817EB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6" y="-123652"/>
            <a:ext cx="3122162" cy="435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8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9" y="-235527"/>
            <a:ext cx="12153421" cy="7412182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" y="332509"/>
            <a:ext cx="8091056" cy="615141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Упорство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каким спасшийся кот б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лся за жизнь, выр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зилось и в том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Марсик 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[, / – / ( ]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звали кота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[, / – / ) ]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учился и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пользовать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рабельную ка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чк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у.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в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ремя штиля его сильно 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тало по кубрику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 стоило 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айкалу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ймать вет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 и нач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 ра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качива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ться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х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оду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кот ст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вился с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рше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ым кр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савц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Даже в шторм он ш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ё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 ровно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скрюче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ый палец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 по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ому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санию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один ч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 в ц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 свете 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сказал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вид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 нем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ого, по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лизова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та.</a:t>
            </a:r>
          </a:p>
        </p:txBody>
      </p:sp>
    </p:spTree>
    <p:extLst>
      <p:ext uri="{BB962C8B-B14F-4D97-AF65-F5344CB8AC3E}">
        <p14:creationId xmlns:p14="http://schemas.microsoft.com/office/powerpoint/2010/main" val="124596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9" y="-235527"/>
            <a:ext cx="12153421" cy="7412182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" y="332509"/>
            <a:ext cx="8091056" cy="615141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самым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Рио-де-Жанейро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когда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арсик уже заметно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дрос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ему уд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лось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нуть бдительных 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тросов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умч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вшихся 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ерх по общей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вральной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манде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выбра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ться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палубу.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Увидев бр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дущего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итке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евельской уд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вился не столько 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сутствию на б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рту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сколько увере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ости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какою тот вышагивал по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лубе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словно был пр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ым к ней.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руг всё х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дило х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дуном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[, / –]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то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с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кунду назад ра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галось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 но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гами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уже чере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мгн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вение оказывалось гд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е-т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оку, если не на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вой.</a:t>
            </a:r>
          </a:p>
        </p:txBody>
      </p:sp>
    </p:spTree>
    <p:extLst>
      <p:ext uri="{BB962C8B-B14F-4D97-AF65-F5344CB8AC3E}">
        <p14:creationId xmlns:p14="http://schemas.microsoft.com/office/powerpoint/2010/main" val="315320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9" y="-235527"/>
            <a:ext cx="12153421" cy="7412182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" y="332509"/>
            <a:ext cx="8091056" cy="615141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арсик на эту б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лтанку и ухом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ёл.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ка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б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удто 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дился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реди этой св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пляски и 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ржался так сп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койно и с полным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в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сему 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внодушием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б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пожалуй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како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й-н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ибудь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быкнове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ый 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венский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тяра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аська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дущий в тихий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[0 / ,]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ску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ый 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нёк  по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квёлое кудахтанье кур по пыльному и соверше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одвижному кр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стьянскому дв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ру. 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Невельской 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у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спел скл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ться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еб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ывалому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рядом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вился 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трос.</a:t>
            </a:r>
          </a:p>
        </p:txBody>
      </p:sp>
    </p:spTree>
    <p:extLst>
      <p:ext uri="{BB962C8B-B14F-4D97-AF65-F5344CB8AC3E}">
        <p14:creationId xmlns:p14="http://schemas.microsoft.com/office/powerpoint/2010/main" val="201020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9" y="-235527"/>
            <a:ext cx="12153421" cy="7412182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" y="332509"/>
            <a:ext cx="8091056" cy="615141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Это 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ичт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ваше высок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родие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Это мы се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 ж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час уб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рём! 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 он с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пугу на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мандира.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«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ничто, ваше высокоблагородие! Это мы сей же час уберем!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закричал он с перепугу на командира.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тив мокр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на руки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он з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лкал его под робу и умчался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однако после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врала был призван к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твету. 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Боцман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вившийся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 с 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тросом п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 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зание, 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жил,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вным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вно с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 х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 выбр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сить за борт 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лательное на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рабле к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шач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цо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 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тросы 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стали ст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ной за т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449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9" y="-235527"/>
            <a:ext cx="12153421" cy="7412182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" y="332509"/>
            <a:ext cx="8091056" cy="6151418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Шутка про ёлку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(не)поймёшь ты, что (без)толку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Просить убрать (сего)дня ёлку?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сообщу тебе (в)придачу,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 навруз чего(то) значит!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(Не)тараторь уж (без)умолку,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ёлке быть пора на полке!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Сама(ж) (на)ощупь доставала,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(Во)время ночи украшала…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дочь растёт тебе (под)стать,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Спешит учебники убрать,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Как(будто) папочке родному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домашку проверять!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(с)ходу приведу примеры, 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много суеты – (без)меры – 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любишь воспроизводить,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Что(б) я (не)смел спокойно жить!</a:t>
            </a:r>
          </a:p>
        </p:txBody>
      </p:sp>
    </p:spTree>
    <p:extLst>
      <p:ext uri="{BB962C8B-B14F-4D97-AF65-F5344CB8AC3E}">
        <p14:creationId xmlns:p14="http://schemas.microsoft.com/office/powerpoint/2010/main" val="296794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9" y="-235527"/>
            <a:ext cx="12153421" cy="7412182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" y="332509"/>
            <a:ext cx="8091056" cy="6151418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Шутка про ёлку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п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оймёшь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ты, что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т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олку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Просить убрать 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ёлку?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сообщу тебе 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ридачу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 навруз чег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о-т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значит!</a:t>
            </a:r>
          </a:p>
          <a:p>
            <a:pPr marL="984250" algn="just"/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т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араторь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уж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у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молку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ёлке быть пора на полке!</a:t>
            </a:r>
          </a:p>
          <a:p>
            <a:pPr marL="984250" algn="just"/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ж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о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щупь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доставала,</a:t>
            </a:r>
          </a:p>
          <a:p>
            <a:pPr marL="984250" algn="just"/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в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ночи украшала…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дочь растёт тебе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 с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Спешит учебники убрать,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б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удто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папочке родному</a:t>
            </a:r>
          </a:p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домашку проверять!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х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оду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приведу примеры,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(НО: </a:t>
            </a:r>
            <a:r>
              <a:rPr lang="ru-RU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оду людей быть!)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много суеты – 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м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еры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</a:p>
          <a:p>
            <a:pPr marL="984250"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любишь воспроизводить,</a:t>
            </a:r>
          </a:p>
          <a:p>
            <a:pPr marL="984250" algn="just"/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с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спокойно жить!</a:t>
            </a:r>
          </a:p>
        </p:txBody>
      </p:sp>
    </p:spTree>
    <p:extLst>
      <p:ext uri="{BB962C8B-B14F-4D97-AF65-F5344CB8AC3E}">
        <p14:creationId xmlns:p14="http://schemas.microsoft.com/office/powerpoint/2010/main" val="86278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9" y="138546"/>
            <a:ext cx="12153421" cy="7412182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" y="2479963"/>
            <a:ext cx="8091056" cy="40039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 сайт:</a:t>
            </a:r>
          </a:p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http://aiblinov.ru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77204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628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Русский по четвергам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по четвергам</dc:title>
  <dc:creator>Андрей Блинов</dc:creator>
  <cp:lastModifiedBy>Андрей Блинов</cp:lastModifiedBy>
  <cp:revision>12</cp:revision>
  <dcterms:created xsi:type="dcterms:W3CDTF">2020-02-13T09:54:15Z</dcterms:created>
  <dcterms:modified xsi:type="dcterms:W3CDTF">2020-02-13T19:48:30Z</dcterms:modified>
</cp:coreProperties>
</file>